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8" r:id="rId8"/>
    <p:sldId id="264" r:id="rId9"/>
    <p:sldId id="263" r:id="rId10"/>
    <p:sldId id="265" r:id="rId11"/>
    <p:sldId id="266" r:id="rId12"/>
    <p:sldId id="267" r:id="rId13"/>
    <p:sldId id="271" r:id="rId14"/>
    <p:sldId id="270" r:id="rId15"/>
    <p:sldId id="269" r:id="rId16"/>
    <p:sldId id="272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-8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F47EA3-26AA-408A-8A18-2556E16DE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1C9396-9CF4-432F-AD8D-DD468A681061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8497" y="6531"/>
            <a:ext cx="457200" cy="2590800"/>
          </a:xfrm>
        </p:spPr>
        <p:txBody>
          <a:bodyPr vert="vert270">
            <a:normAutofit/>
          </a:bodyPr>
          <a:lstStyle/>
          <a:p>
            <a:pPr algn="l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Hamid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Davoodi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Shandiz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Micro Mouse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Maze Robot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943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10" y="685800"/>
            <a:ext cx="4533880" cy="4543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5334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اگر مسیری به دیواره های سمت شمال منتهی شود تعداد 90 های ربات عددی است زوج 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4871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10" y="685800"/>
            <a:ext cx="4533879" cy="4543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5334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اگر مسیری به دیواره های سمت راست منتهی شود تعداد 90 های ربات عددی است فرد 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4871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10" y="685800"/>
            <a:ext cx="4533879" cy="4543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5334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اگر مسیری به دیواره های سمت جنوب منتهی شود تعداد 90 های ربات عددی است زوج 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4871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857364"/>
            <a:ext cx="842968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Jadid" pitchFamily="2" charset="-78"/>
              </a:rPr>
              <a:t>تفاوت کوتاهترین مکان با کوتاهترین مسیر در چیست ؟</a:t>
            </a:r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14290"/>
            <a:ext cx="6404314" cy="64293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85728"/>
            <a:ext cx="6286544" cy="631116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910" y="457200"/>
            <a:ext cx="7572428" cy="5715000"/>
          </a:xfrm>
        </p:spPr>
        <p:txBody>
          <a:bodyPr/>
          <a:lstStyle/>
          <a:p>
            <a:pPr algn="ctr"/>
            <a:r>
              <a:rPr lang="fa-IR" b="1" dirty="0" smtClean="0"/>
              <a:t>برای محاسبه کوتاه ترین مسیر باید راهی که به مقصد منتهی می شود ، مولفه های سطر و ستون هر خانه را باهم ضرب و با ضرب سطر و ستون دیگر خانه ها جمع نمود مسیری که مقدار عددی آن بیشتر باشد ، آن مسیر از نظر طی مسافت کوتاه ترین مسیر است 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391400" cy="5715000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cs typeface="B Jadid" pitchFamily="2" charset="-78"/>
              </a:rPr>
              <a:t>چرا از الگوریتم </a:t>
            </a:r>
            <a:r>
              <a:rPr lang="fa-IR">
                <a:cs typeface="B Jadid" pitchFamily="2" charset="-78"/>
              </a:rPr>
              <a:t>بلدمن </a:t>
            </a:r>
            <a:r>
              <a:rPr lang="fa-IR" smtClean="0">
                <a:cs typeface="B Jadid" pitchFamily="2" charset="-78"/>
              </a:rPr>
              <a:t>به تنهایی در </a:t>
            </a:r>
            <a:r>
              <a:rPr lang="fa-IR" dirty="0">
                <a:cs typeface="B Jadid" pitchFamily="2" charset="-78"/>
              </a:rPr>
              <a:t>رشته میکرو موس </a:t>
            </a:r>
            <a:r>
              <a:rPr lang="fa-IR" dirty="0" smtClean="0">
                <a:cs typeface="B Jadid" pitchFamily="2" charset="-78"/>
              </a:rPr>
              <a:t>برای </a:t>
            </a:r>
            <a:r>
              <a:rPr lang="fa-IR" dirty="0">
                <a:cs typeface="B Jadid" pitchFamily="2" charset="-78"/>
              </a:rPr>
              <a:t>پیدا کردن </a:t>
            </a:r>
            <a:r>
              <a:rPr lang="fa-IR" dirty="0" smtClean="0">
                <a:cs typeface="B Jadid" pitchFamily="2" charset="-78"/>
              </a:rPr>
              <a:t>کوتاه ترین مسیر نمی </a:t>
            </a:r>
            <a:r>
              <a:rPr lang="fa-IR" dirty="0">
                <a:cs typeface="B Jadid" pitchFamily="2" charset="-78"/>
              </a:rPr>
              <a:t>توان استفاده </a:t>
            </a:r>
            <a:r>
              <a:rPr lang="fa-IR" dirty="0" smtClean="0">
                <a:cs typeface="B Jadid" pitchFamily="2" charset="-78"/>
              </a:rPr>
              <a:t>نمود</a:t>
            </a:r>
            <a:r>
              <a:rPr lang="fa-IR" dirty="0">
                <a:cs typeface="B Jadid" pitchFamily="2" charset="-78"/>
              </a:rPr>
              <a:t> </a:t>
            </a:r>
            <a:r>
              <a:rPr lang="fa-IR" dirty="0" smtClean="0">
                <a:cs typeface="B Jadid" pitchFamily="2" charset="-78"/>
              </a:rPr>
              <a:t> </a:t>
            </a:r>
            <a:br>
              <a:rPr lang="fa-IR" dirty="0" smtClean="0">
                <a:cs typeface="B Jadid" pitchFamily="2" charset="-78"/>
              </a:rPr>
            </a:br>
            <a:r>
              <a:rPr lang="fa-IR" u="sng" dirty="0" smtClean="0">
                <a:cs typeface="B Jadid" pitchFamily="2" charset="-78"/>
              </a:rPr>
              <a:t>( نه کوتاهترین مکان )</a:t>
            </a:r>
            <a:r>
              <a:rPr lang="fa-IR" dirty="0" smtClean="0">
                <a:cs typeface="B Jadid" pitchFamily="2" charset="-78"/>
              </a:rPr>
              <a:t> ؟</a:t>
            </a:r>
            <a:br>
              <a:rPr lang="fa-IR" dirty="0" smtClean="0">
                <a:cs typeface="B Jadid" pitchFamily="2" charset="-78"/>
              </a:rPr>
            </a:br>
            <a:r>
              <a:rPr lang="fa-IR" dirty="0" smtClean="0">
                <a:cs typeface="B Jadid" pitchFamily="2" charset="-78"/>
              </a:rPr>
              <a:t/>
            </a:r>
            <a:br>
              <a:rPr lang="fa-IR" dirty="0" smtClean="0">
                <a:cs typeface="B Jadid" pitchFamily="2" charset="-78"/>
              </a:rPr>
            </a:br>
            <a:r>
              <a:rPr lang="fa-IR" sz="19900" dirty="0">
                <a:cs typeface="B Jadid" pitchFamily="2" charset="-78"/>
              </a:rPr>
              <a:t>؟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648769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5900"/>
            <a:ext cx="3657600" cy="3657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5800" y="533400"/>
            <a:ext cx="3810000" cy="1828800"/>
          </a:xfrm>
        </p:spPr>
        <p:txBody>
          <a:bodyPr>
            <a:normAutofit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Maze</a:t>
            </a:r>
            <a:endParaRPr lang="en-US" sz="41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4372" y="990600"/>
            <a:ext cx="1447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?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6687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3286124"/>
            <a:ext cx="7919597" cy="762000"/>
          </a:xfrm>
        </p:spPr>
        <p:txBody>
          <a:bodyPr>
            <a:normAutofit/>
          </a:bodyPr>
          <a:lstStyle/>
          <a:p>
            <a:r>
              <a:rPr lang="fa-IR" sz="1800" dirty="0" smtClean="0">
                <a:cs typeface="B Jadid" pitchFamily="2" charset="-78"/>
              </a:rPr>
              <a:t>2 ) چرا ماتریس ، دو عدد زوج است ولی در صورتی که قبلا فرد بوده – در رشته لابیرنت ؟</a:t>
            </a:r>
            <a:endParaRPr lang="en-US" sz="1800" dirty="0">
              <a:cs typeface="B Jadid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920" y="838200"/>
            <a:ext cx="74644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Jadid" pitchFamily="2" charset="-78"/>
              </a:rPr>
              <a:t>آیا می دانید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Jadid" pitchFamily="2" charset="-78"/>
              </a:rPr>
              <a:t>Maze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414338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Jadid" pitchFamily="2" charset="-78"/>
              </a:rPr>
              <a:t>3 </a:t>
            </a:r>
            <a:r>
              <a:rPr lang="fa-IR" dirty="0">
                <a:cs typeface="B Jadid" pitchFamily="2" charset="-78"/>
              </a:rPr>
              <a:t>) چه رابطه میان </a:t>
            </a:r>
            <a:r>
              <a:rPr lang="fa-IR" dirty="0" smtClean="0">
                <a:cs typeface="B Jadid" pitchFamily="2" charset="-78"/>
              </a:rPr>
              <a:t>خانه مقصد</a:t>
            </a:r>
            <a:r>
              <a:rPr lang="en-US" dirty="0" smtClean="0">
                <a:cs typeface="B Jadid" pitchFamily="2" charset="-78"/>
              </a:rPr>
              <a:t> </a:t>
            </a:r>
            <a:r>
              <a:rPr lang="fa-IR" dirty="0" smtClean="0">
                <a:cs typeface="B Jadid" pitchFamily="2" charset="-78"/>
              </a:rPr>
              <a:t> با خانه مبداء </a:t>
            </a:r>
            <a:r>
              <a:rPr lang="fa-IR" dirty="0">
                <a:cs typeface="B Jadid" pitchFamily="2" charset="-78"/>
              </a:rPr>
              <a:t>در هزار خانه وجود دارد </a:t>
            </a:r>
            <a:r>
              <a:rPr lang="fa-IR" dirty="0" smtClean="0">
                <a:cs typeface="B Jadid" pitchFamily="2" charset="-78"/>
              </a:rPr>
              <a:t>؟</a:t>
            </a:r>
            <a:endParaRPr lang="en-US" dirty="0">
              <a:cs typeface="B Jadid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9072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Jadid" pitchFamily="2" charset="-78"/>
              </a:rPr>
              <a:t>1 ) </a:t>
            </a:r>
            <a:r>
              <a:rPr lang="fa-IR" dirty="0">
                <a:cs typeface="B Jadid" pitchFamily="2" charset="-78"/>
              </a:rPr>
              <a:t>چرا 4 خانه مقصد دارد </a:t>
            </a:r>
            <a:r>
              <a:rPr lang="fa-IR" dirty="0" smtClean="0">
                <a:cs typeface="B Jadid" pitchFamily="2" charset="-78"/>
              </a:rPr>
              <a:t>؟</a:t>
            </a:r>
            <a:endParaRPr lang="en-US" dirty="0">
              <a:cs typeface="B Jadid" pitchFamily="2" charset="-78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28596" y="4572008"/>
            <a:ext cx="791959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fa-IR" b="1" dirty="0" smtClean="0">
                <a:cs typeface="B Jadid" pitchFamily="2" charset="-78"/>
              </a:rPr>
              <a:t>4 ) آیا می دانید چه رابطه ای میان دیواره های مقصد وجود دارد ؟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35782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چطور می توان کوتاه ترین مکان را پیدا نمود 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929330"/>
            <a:ext cx="914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cs typeface="B Jadid" pitchFamily="2" charset="-78"/>
              </a:rPr>
              <a:t>چطور می توان کوتاه ترین مسیر را پیدا نمود ؟</a:t>
            </a:r>
            <a:endParaRPr lang="fa-I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7476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6" grpId="0"/>
      <p:bldP spid="11" grpId="3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5715000"/>
          </a:xfrm>
        </p:spPr>
        <p:txBody>
          <a:bodyPr/>
          <a:lstStyle/>
          <a:p>
            <a:pPr rtl="1"/>
            <a:r>
              <a:rPr lang="fa-IR" dirty="0">
                <a:cs typeface="B Jadid" pitchFamily="2" charset="-78"/>
              </a:rPr>
              <a:t>1 ) چرا 4 خانه مقصد دارد ؟</a:t>
            </a:r>
            <a:r>
              <a:rPr lang="en-US" dirty="0">
                <a:cs typeface="B Jadid" pitchFamily="2" charset="-78"/>
              </a:rPr>
              <a:t/>
            </a:r>
            <a:br>
              <a:rPr lang="en-US" dirty="0">
                <a:cs typeface="B Jadid" pitchFamily="2" charset="-78"/>
              </a:rPr>
            </a:br>
            <a:r>
              <a:rPr lang="fa-IR" dirty="0" smtClean="0">
                <a:cs typeface="B Jadid" pitchFamily="2" charset="-78"/>
              </a:rPr>
              <a:t>2 </a:t>
            </a:r>
            <a:r>
              <a:rPr lang="fa-IR" dirty="0">
                <a:cs typeface="B Jadid" pitchFamily="2" charset="-78"/>
              </a:rPr>
              <a:t>) چرا ماتریس دو عدد زوج است ولی در صورتی که قبلا فرد بوده – در رشته لابیرنت </a:t>
            </a:r>
            <a:r>
              <a:rPr lang="fa-IR" dirty="0" smtClean="0">
                <a:cs typeface="B Jadid" pitchFamily="2" charset="-78"/>
              </a:rPr>
              <a:t>؟</a:t>
            </a:r>
            <a:r>
              <a:rPr lang="en-US" dirty="0" smtClean="0">
                <a:cs typeface="B Jadid" pitchFamily="2" charset="-78"/>
              </a:rPr>
              <a:t/>
            </a:r>
            <a:br>
              <a:rPr lang="en-US" dirty="0" smtClean="0">
                <a:cs typeface="B Jadid" pitchFamily="2" charset="-78"/>
              </a:rPr>
            </a:br>
            <a:r>
              <a:rPr lang="en-US" dirty="0">
                <a:cs typeface="B Jadid" pitchFamily="2" charset="-78"/>
              </a:rPr>
              <a:t/>
            </a:r>
            <a:br>
              <a:rPr lang="en-US" dirty="0">
                <a:cs typeface="B Jadid" pitchFamily="2" charset="-78"/>
              </a:rPr>
            </a:br>
            <a:r>
              <a:rPr lang="fa-IR" dirty="0" smtClean="0">
                <a:cs typeface="B Jadid" pitchFamily="2" charset="-78"/>
              </a:rPr>
              <a:t>در رشته های قبل مرکز یک خانه بود ولی در میکرو موس محیطی را به عنوان مرکز انتخاب می نمایند .</a:t>
            </a:r>
            <a:br>
              <a:rPr lang="fa-IR" dirty="0" smtClean="0">
                <a:cs typeface="B Jadid" pitchFamily="2" charset="-78"/>
              </a:rPr>
            </a:br>
            <a:r>
              <a:rPr lang="fa-IR" dirty="0" smtClean="0">
                <a:cs typeface="B Jadid" pitchFamily="2" charset="-78"/>
              </a:rPr>
              <a:t>باعث سخت تر شدن حل زمین می شود 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26260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1000"/>
            <a:ext cx="5943600" cy="5943600"/>
          </a:xfrm>
        </p:spPr>
      </p:pic>
    </p:spTree>
    <p:extLst>
      <p:ext uri="{BB962C8B-B14F-4D97-AF65-F5344CB8AC3E}">
        <p14:creationId xmlns="" xmlns:p14="http://schemas.microsoft.com/office/powerpoint/2010/main" val="24674035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077200" cy="990600"/>
          </a:xfrm>
        </p:spPr>
        <p:txBody>
          <a:bodyPr anchor="t">
            <a:normAutofit fontScale="90000"/>
          </a:bodyPr>
          <a:lstStyle/>
          <a:p>
            <a:pPr rtl="1"/>
            <a:r>
              <a:rPr lang="fa-IR" dirty="0" smtClean="0">
                <a:cs typeface="B Jadid" pitchFamily="2" charset="-78"/>
              </a:rPr>
              <a:t>3 </a:t>
            </a:r>
            <a:r>
              <a:rPr lang="fa-IR" dirty="0">
                <a:cs typeface="B Jadid" pitchFamily="2" charset="-78"/>
              </a:rPr>
              <a:t>) چه رابطه میان خانه </a:t>
            </a:r>
            <a:r>
              <a:rPr lang="fa-IR" dirty="0" smtClean="0">
                <a:cs typeface="B Jadid" pitchFamily="2" charset="-78"/>
              </a:rPr>
              <a:t>مقصد با </a:t>
            </a:r>
            <a:r>
              <a:rPr lang="fa-IR" dirty="0">
                <a:cs typeface="B Jadid" pitchFamily="2" charset="-78"/>
              </a:rPr>
              <a:t>خانه مبداء در هزار خانه وجود دارد </a:t>
            </a:r>
            <a:r>
              <a:rPr lang="fa-IR" dirty="0" smtClean="0">
                <a:cs typeface="B Jadid" pitchFamily="2" charset="-78"/>
              </a:rPr>
              <a:t>؟</a:t>
            </a:r>
            <a:br>
              <a:rPr lang="fa-IR" dirty="0" smtClean="0">
                <a:cs typeface="B Jadid" pitchFamily="2" charset="-78"/>
              </a:rPr>
            </a:br>
            <a:r>
              <a:rPr lang="fa-IR" dirty="0">
                <a:cs typeface="B Jadid" pitchFamily="2" charset="-78"/>
              </a:rPr>
              <a:t/>
            </a:r>
            <a:br>
              <a:rPr lang="fa-IR" dirty="0">
                <a:cs typeface="B Jadid" pitchFamily="2" charset="-78"/>
              </a:rPr>
            </a:br>
            <a:r>
              <a:rPr lang="en-US" dirty="0">
                <a:cs typeface="B Jadid" pitchFamily="2" charset="-78"/>
              </a:rPr>
              <a:t/>
            </a:r>
            <a:br>
              <a:rPr lang="en-US" dirty="0">
                <a:cs typeface="B Jadid" pitchFamily="2" charset="-78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786628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B Jadid" pitchFamily="2" charset="-78"/>
              </a:rPr>
              <a:t>فاصله خانه های 8-9 و 9-8 همیشه عددی فرد است .</a:t>
            </a:r>
          </a:p>
          <a:p>
            <a:pPr algn="r" rtl="1"/>
            <a:r>
              <a:rPr lang="fa-IR" sz="2800" dirty="0">
                <a:cs typeface="B Jadid" pitchFamily="2" charset="-78"/>
              </a:rPr>
              <a:t>فاصله خانه های </a:t>
            </a:r>
            <a:r>
              <a:rPr lang="fa-IR" sz="2800" dirty="0" smtClean="0">
                <a:cs typeface="B Jadid" pitchFamily="2" charset="-78"/>
              </a:rPr>
              <a:t>9-9 </a:t>
            </a:r>
            <a:r>
              <a:rPr lang="fa-IR" sz="2800" dirty="0">
                <a:cs typeface="B Jadid" pitchFamily="2" charset="-78"/>
              </a:rPr>
              <a:t>و </a:t>
            </a:r>
            <a:r>
              <a:rPr lang="fa-IR" sz="2800" dirty="0" smtClean="0">
                <a:cs typeface="B Jadid" pitchFamily="2" charset="-78"/>
              </a:rPr>
              <a:t>8-8 </a:t>
            </a:r>
            <a:r>
              <a:rPr lang="fa-IR" sz="2800" dirty="0">
                <a:cs typeface="B Jadid" pitchFamily="2" charset="-78"/>
              </a:rPr>
              <a:t>همیشه عددی </a:t>
            </a:r>
            <a:r>
              <a:rPr lang="fa-IR" sz="2800" dirty="0" smtClean="0">
                <a:cs typeface="B Jadid" pitchFamily="2" charset="-78"/>
              </a:rPr>
              <a:t>زوج </a:t>
            </a:r>
            <a:r>
              <a:rPr lang="fa-IR" sz="2800" dirty="0">
                <a:cs typeface="B Jadid" pitchFamily="2" charset="-78"/>
              </a:rPr>
              <a:t>است </a:t>
            </a:r>
            <a:r>
              <a:rPr lang="fa-IR" sz="2800" dirty="0" smtClean="0">
                <a:cs typeface="B Jadid" pitchFamily="2" charset="-78"/>
              </a:rPr>
              <a:t>.</a:t>
            </a:r>
          </a:p>
          <a:p>
            <a:pPr algn="r" rtl="1"/>
            <a:r>
              <a:rPr lang="fa-IR" sz="2800" dirty="0" smtClean="0">
                <a:cs typeface="B Jadid" pitchFamily="2" charset="-78"/>
              </a:rPr>
              <a:t>پس نتیجه اگر دو مسیری وجود داشته باشد که از نظر طول با هم برابر باشد باید هردو مسیر به یک خانه منتهی شود یا به خانه های 9-8 و 8-9 یا 8-8 و 9-9 </a:t>
            </a:r>
            <a:endParaRPr lang="fa-IR" sz="2800" dirty="0">
              <a:cs typeface="B Jadid" pitchFamily="2" charset="-78"/>
            </a:endParaRPr>
          </a:p>
          <a:p>
            <a:pPr algn="r" rtl="1"/>
            <a:endParaRPr lang="en-US" sz="2800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7401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14290"/>
            <a:ext cx="6357982" cy="6357982"/>
          </a:xfrm>
        </p:spPr>
      </p:pic>
      <p:sp>
        <p:nvSpPr>
          <p:cNvPr id="5" name="TextBox 4"/>
          <p:cNvSpPr txBox="1"/>
          <p:nvPr/>
        </p:nvSpPr>
        <p:spPr>
          <a:xfrm>
            <a:off x="4114794" y="3401786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2K</a:t>
            </a:r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 rot="19037247">
            <a:off x="4452512" y="3422955"/>
            <a:ext cx="53893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2k+1</a:t>
            </a:r>
            <a:endParaRPr lang="fa-IR" sz="1400" dirty="0"/>
          </a:p>
        </p:txBody>
      </p:sp>
      <p:sp>
        <p:nvSpPr>
          <p:cNvPr id="7" name="TextBox 6"/>
          <p:cNvSpPr txBox="1"/>
          <p:nvPr/>
        </p:nvSpPr>
        <p:spPr>
          <a:xfrm rot="19037247">
            <a:off x="4061545" y="3039656"/>
            <a:ext cx="53893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2k+1</a:t>
            </a:r>
            <a:endParaRPr lang="fa-IR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500562" y="3010420"/>
            <a:ext cx="4286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2K</a:t>
            </a:r>
            <a:endParaRPr lang="fa-IR" dirty="0"/>
          </a:p>
        </p:txBody>
      </p:sp>
      <p:sp>
        <p:nvSpPr>
          <p:cNvPr id="10" name="Oval Callout 9"/>
          <p:cNvSpPr/>
          <p:nvPr/>
        </p:nvSpPr>
        <p:spPr>
          <a:xfrm>
            <a:off x="4714876" y="2000240"/>
            <a:ext cx="1500198" cy="928694"/>
          </a:xfrm>
          <a:prstGeom prst="wedgeEllipseCallout">
            <a:avLst>
              <a:gd name="adj1" fmla="val -39733"/>
              <a:gd name="adj2" fmla="val 590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cs typeface="B Jadid" pitchFamily="2" charset="-78"/>
              </a:rPr>
              <a:t>فاصله مکانی نسبت به خانه شروع</a:t>
            </a:r>
            <a:endParaRPr lang="fa-IR" sz="14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7143800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4 ) آیا می دانید چه رابطه ای میان دیواره های مقصد وجود دارد ؟</a:t>
            </a:r>
          </a:p>
          <a:p>
            <a:pPr algn="ctr"/>
            <a:r>
              <a:rPr lang="fa-IR" sz="4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</a:t>
            </a:r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75995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aze\Power Point\Left W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800"/>
            <a:ext cx="4533900" cy="4543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5334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اگر مسیری به دیواره های سمت چپ منتهی شود تعداد 90 های ربات عددی است فرد 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9707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1136</TotalTime>
  <Words>349</Words>
  <Application>Microsoft Office PowerPoint</Application>
  <PresentationFormat>On-screen Show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Composite</vt:lpstr>
      <vt:lpstr>Micro Mouse  Maze Robot</vt:lpstr>
      <vt:lpstr>Maze</vt:lpstr>
      <vt:lpstr>2 ) چرا ماتریس ، دو عدد زوج است ولی در صورتی که قبلا فرد بوده – در رشته لابیرنت ؟</vt:lpstr>
      <vt:lpstr>1 ) چرا 4 خانه مقصد دارد ؟ 2 ) چرا ماتریس دو عدد زوج است ولی در صورتی که قبلا فرد بوده – در رشته لابیرنت ؟  در رشته های قبل مرکز یک خانه بود ولی در میکرو موس محیطی را به عنوان مرکز انتخاب می نمایند . باعث سخت تر شدن حل زمین می شود .</vt:lpstr>
      <vt:lpstr>Slide 5</vt:lpstr>
      <vt:lpstr>3 ) چه رابطه میان خانه مقصد با خانه مبداء در هزار خانه وجود دارد ؟ 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برای محاسبه کوتاه ترین مسیر باید راهی که به مقصد منتهی می شود ، مولفه های سطر و ستون هر خانه را باهم ضرب و با ضرب سطر و ستون دیگر خانه ها جمع نمود مسیری که مقدار عددی آن بیشتر باشد ، آن مسیر از نظر طی مسافت کوتاه ترین مسیر است .</vt:lpstr>
      <vt:lpstr>چرا از الگوریتم بلدمن به تنهایی در رشته میکرو موس برای پیدا کردن کوتاه ترین مسیر نمی توان استفاده نمود   ( نه کوتاهترین مکان ) ؟  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Mouse  Maze Robot</dc:title>
  <dc:creator>Hamid</dc:creator>
  <cp:lastModifiedBy>Somaye</cp:lastModifiedBy>
  <cp:revision>33</cp:revision>
  <dcterms:created xsi:type="dcterms:W3CDTF">2010-12-21T18:53:35Z</dcterms:created>
  <dcterms:modified xsi:type="dcterms:W3CDTF">2011-01-20T09:13:27Z</dcterms:modified>
</cp:coreProperties>
</file>